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C801BB-FD05-48A6-96CC-BEDE470E66A8}" type="datetime1">
              <a:rPr lang="fr-FR" smtClean="0"/>
              <a:t>07/03/2023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1101F89-C3C8-411F-AC4E-FE0C6D481D1D}" type="datetime1">
              <a:rPr lang="fr-FR" noProof="0" smtClean="0"/>
              <a:t>07/03/2023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60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1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E58B253A-C60C-446F-BF32-D25BC5270AF5}" type="datetime1">
              <a:rPr lang="fr-FR" smtClean="0"/>
              <a:t>07/03/2023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97267F-9C36-44DE-83AC-52D06FCBA136}" type="datetime1">
              <a:rPr lang="fr-FR" smtClean="0"/>
              <a:t>07/03/2023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7" name="Image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>
            <a:lvl1pPr>
              <a:defRPr/>
            </a:lvl1pPr>
          </a:lstStyle>
          <a:p>
            <a:fld id="{A58689FB-1A87-46B3-BF3F-F50E4336314B}" type="datetime1">
              <a:rPr lang="fr-FR" smtClean="0"/>
              <a:pPr/>
              <a:t>07/03/2023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50B4B9-7DDB-465A-978C-C7AE9D64BC02}" type="datetime1">
              <a:rPr lang="fr-FR" smtClean="0"/>
              <a:pPr/>
              <a:t>07/03/2023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9AAC13B-36B6-4F85-B793-76954BA56095}" type="datetime1">
              <a:rPr lang="fr-FR" smtClean="0"/>
              <a:t>07/03/2023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E95E67-AEDF-4C51-A5C0-2E715EBB1C5A}" type="datetime1">
              <a:rPr lang="fr-FR" smtClean="0"/>
              <a:t>07/03/2023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D7215D-F21F-45DC-9287-73F8D38530E4}" type="datetime1">
              <a:rPr lang="fr-FR" smtClean="0"/>
              <a:pPr/>
              <a:t>07/03/2023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3D6300-A925-4E40-83D3-DB7425DA8D92}" type="datetime1">
              <a:rPr lang="fr-FR" smtClean="0"/>
              <a:t>07/03/2023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12F62A-CC2E-49E6-88EB-571B3FF2DE8A}" type="datetime1">
              <a:rPr lang="fr-FR" smtClean="0"/>
              <a:t>07/03/2023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3389F6-3AC3-4117-8BF2-9CD446E468A0}" type="datetime1">
              <a:rPr lang="fr-FR" smtClean="0"/>
              <a:t>07/03/2023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FB81F-413D-4B3C-ACB3-41869F69AF48}" type="datetime1">
              <a:rPr lang="fr-FR" smtClean="0"/>
              <a:t>07/03/2023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  <a:p>
            <a:pPr lvl="5" rtl="0"/>
            <a:r>
              <a:rPr lang="fr-FR" dirty="0"/>
              <a:t>Sixième</a:t>
            </a:r>
          </a:p>
          <a:p>
            <a:pPr lvl="6" rtl="0"/>
            <a:r>
              <a:rPr lang="fr-FR" dirty="0"/>
              <a:t>Septième</a:t>
            </a:r>
          </a:p>
          <a:p>
            <a:pPr lvl="7" rtl="0"/>
            <a:r>
              <a:rPr lang="fr-FR" dirty="0"/>
              <a:t>Huitième</a:t>
            </a:r>
          </a:p>
          <a:p>
            <a:pPr lvl="8" rtl="0"/>
            <a:r>
              <a:rPr lang="fr-FR" dirty="0"/>
              <a:t>Neuvième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83A09EB0-8DC2-4DED-ACA5-A7797F41DE4D}" type="datetime1">
              <a:rPr lang="fr-FR" smtClean="0"/>
              <a:pPr/>
              <a:t>07/03/2023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earningapps.org/1308678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3327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sz="13800" dirty="0"/>
              <a:t>Le squelette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/>
              <a:t>Exercices 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5CE7D1-7332-7439-F5AA-233BB3BE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Replace le nom des os au bon endroit.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9AFF783-CA74-6983-F72A-7E3F1F048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40" y="1916946"/>
            <a:ext cx="4872227" cy="4872227"/>
          </a:xfrm>
        </p:spPr>
      </p:pic>
    </p:spTree>
    <p:extLst>
      <p:ext uri="{BB962C8B-B14F-4D97-AF65-F5344CB8AC3E}">
        <p14:creationId xmlns:p14="http://schemas.microsoft.com/office/powerpoint/2010/main" val="232961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C7FF2-D6B9-D0A0-79D9-A0414FCF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Qui veut gagner le plus d’os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287059-6905-3EDE-1F61-C9EA32D7C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5883" y="6391657"/>
            <a:ext cx="4746117" cy="442912"/>
          </a:xfrm>
        </p:spPr>
        <p:txBody>
          <a:bodyPr/>
          <a:lstStyle/>
          <a:p>
            <a:r>
              <a:rPr lang="fr-BE" dirty="0">
                <a:hlinkClick r:id="rId2"/>
              </a:rPr>
              <a:t>https://learningapps.org/13086780</a:t>
            </a:r>
            <a:r>
              <a:rPr lang="fr-BE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9601A1-B26E-9FF2-3148-408148A3F6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49" y="2095919"/>
            <a:ext cx="42386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0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E03405-F5F4-4F69-EC43-060001856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Mots fléchés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EC46270-9608-E6AC-B450-80927E013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06" y="2190750"/>
            <a:ext cx="3986213" cy="3986213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D52C735-797A-BC45-F19A-752B906948FB}"/>
              </a:ext>
            </a:extLst>
          </p:cNvPr>
          <p:cNvSpPr txBox="1"/>
          <p:nvPr/>
        </p:nvSpPr>
        <p:spPr>
          <a:xfrm>
            <a:off x="8696325" y="639165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hlinkClick r:id="rId3"/>
              </a:rPr>
              <a:t>https://learningapps.org/33274</a:t>
            </a:r>
            <a:r>
              <a:rPr lang="fr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20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ujets éducatifs 16 x 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27_TF03462902_TF03462902.potx" id="{A59AF3D5-244B-438E-B80B-8D43B5DC2455}" vid="{17A90BAD-D5E9-44EA-AAAD-F5E2CFCA3A16}"/>
    </a:ext>
  </a:extLst>
</a:theme>
</file>

<file path=ppt/theme/theme2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sujets éducatifs, conception d’illustrations « tableau noir » (grand écran)</Template>
  <TotalTime>9</TotalTime>
  <Words>36</Words>
  <Application>Microsoft Office PowerPoint</Application>
  <PresentationFormat>Grand écran</PresentationFormat>
  <Paragraphs>8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Calibri</vt:lpstr>
      <vt:lpstr>Wingdings</vt:lpstr>
      <vt:lpstr>Sujets éducatifs 16 x 9</vt:lpstr>
      <vt:lpstr>Le squelette</vt:lpstr>
      <vt:lpstr>Replace le nom des os au bon endroit.</vt:lpstr>
      <vt:lpstr>Qui veut gagner le plus d’os ?</vt:lpstr>
      <vt:lpstr>Mots fléchés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squelette</dc:title>
  <dc:creator>Marie-Amelia Catalano</dc:creator>
  <cp:lastModifiedBy>Marie-Amelia Catalano</cp:lastModifiedBy>
  <cp:revision>1</cp:revision>
  <dcterms:created xsi:type="dcterms:W3CDTF">2023-03-07T19:14:20Z</dcterms:created>
  <dcterms:modified xsi:type="dcterms:W3CDTF">2023-03-07T19:23:37Z</dcterms:modified>
</cp:coreProperties>
</file>